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notesMaster" Target="notesMasters/notesMaster1.xml" /><Relationship Id="rId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2" Type="http://schemas.openxmlformats.org/officeDocument/2006/relationships/tableStyles" Target="tableStyles.xml" /><Relationship Id="rId11" Type="http://schemas.openxmlformats.org/officeDocument/2006/relationships/theme" Target="theme/theme1.xml" /><Relationship Id="rId10" Type="http://schemas.openxmlformats.org/officeDocument/2006/relationships/viewProps" Target="viewProps.xml" 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analyzed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packages:</a:t>
            </a:r>
          </a:p>
          <a:p>
            <a:pPr lvl="0" marL="0" indent="0">
              <a:buNone/>
            </a:pPr>
          </a:p>
          <a:p>
            <a:pPr lvl="1"/>
            <a:r>
              <a:rPr/>
              <a:t>tidyquant</a:t>
            </a:r>
          </a:p>
          <a:p>
            <a:pPr lvl="0" marL="0" indent="0">
              <a:buNone/>
            </a:pPr>
          </a:p>
          <a:p>
            <a:pPr lvl="1"/>
            <a:r>
              <a:rPr/>
              <a:t>quantmod</a:t>
            </a:r>
          </a:p>
          <a:p>
            <a:pPr lvl="0" marL="0" indent="0">
              <a:buNone/>
            </a:pPr>
          </a:p>
          <a:p>
            <a:pPr lvl="1"/>
            <a:r>
              <a:rPr/>
              <a:t>tidyverse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515600" cy="1495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3456360"/>
            <a:ext cx="10515600" cy="30971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Stock</a:t>
            </a:r>
            <a:r>
              <a:rPr/>
              <a:t> </a:t>
            </a:r>
            <a:r>
              <a:rPr/>
              <a:t>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TSLA:</a:t>
            </a:r>
            <a:r>
              <a:rPr/>
              <a:t> </a:t>
            </a:r>
            <a:r>
              <a:rPr/>
              <a:t>2018-07-20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2018-08-10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TSLA closed down at 352.45 dollars per share on 2018-08-10.</a:t>
            </a:r>
          </a:p>
          <a:p>
            <a:pPr lvl="1"/>
            <a:r>
              <a:rPr/>
              <a:t>High: 367.01</a:t>
            </a:r>
          </a:p>
          <a:p>
            <a:pPr lvl="1"/>
            <a:r>
              <a:rPr/>
              <a:t>Low: 345.73</a:t>
            </a:r>
          </a:p>
          <a:p>
            <a:pPr lvl="1"/>
            <a:r>
              <a:rPr/>
              <a:t>Close: 352.45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Price</a:t>
            </a:r>
            <a:r>
              <a:rPr/>
              <a:t> </a:t>
            </a:r>
            <a:r>
              <a:rPr/>
              <a:t>History</a:t>
            </a:r>
          </a:p>
        </p:txBody>
      </p:sp>
      <p:pic>
        <p:nvPicPr>
          <p:cNvPr descr="stocks_files/figure-pptx/unnamed-chunk-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957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Stock</a:t>
            </a:r>
            <a:r>
              <a:rPr/>
              <a:t> </a:t>
            </a:r>
            <a:r>
              <a:rPr/>
              <a:t>prices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TSLA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TSLA</a:t>
            </a:r>
            <a:r>
              <a:rPr/>
              <a:t> </a:t>
            </a:r>
            <a:r>
              <a:rPr/>
              <a:t>last</a:t>
            </a:r>
            <a:r>
              <a:rPr/>
              <a:t> </a:t>
            </a:r>
            <a:r>
              <a:rPr/>
              <a:t>week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16100"/>
          <a:ext cx="1051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5500"/>
                <a:gridCol w="2095500"/>
                <a:gridCol w="2095500"/>
                <a:gridCol w="2095500"/>
                <a:gridCol w="20955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close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297.99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303.00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293.00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300.84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328.44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349.99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323.16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349.54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347.81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355.00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342.53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348.17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345.46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354.98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341.82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341.99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2018-08-07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343.84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387.46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339.15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379.57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2018-08-08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369.09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382.64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367.12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370.34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2018-08-09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365.55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367.01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345.73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r">
                        <a:buNone/>
                      </a:pPr>
                      <a:r>
                        <a:rPr/>
                        <a:t>352.45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Volume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TSLA trading volume was 17,103,700 shares on 2018-08-10. Average trading volume over this time period was 12,210,800 shares.</a:t>
            </a:r>
          </a:p>
        </p:txBody>
      </p:sp>
      <p:pic>
        <p:nvPicPr>
          <p:cNvPr descr="stocks_files/figure-pptx/unnamed-chunk-3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483100" y="3454400"/>
            <a:ext cx="3225800" cy="2578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6032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Trading</a:t>
            </a:r>
            <a:r>
              <a:rPr/>
              <a:t> </a:t>
            </a:r>
            <a:r>
              <a:rPr/>
              <a:t>volume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TSLA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Report</dc:title>
  <dc:creator/>
  <cp:keywords/>
  <dcterms:created xsi:type="dcterms:W3CDTF">2018-08-10T20:53:13Z</dcterms:created>
  <dcterms:modified xsi:type="dcterms:W3CDTF">2018-08-10T20:53:13Z</dcterms:modified>
</cp:coreProperties>
</file>